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quickStyle2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68" r:id="rId2"/>
    <p:sldId id="257" r:id="rId3"/>
    <p:sldId id="258" r:id="rId4"/>
    <p:sldId id="267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33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1374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61.png"/><Relationship Id="rId1" Type="http://schemas.openxmlformats.org/officeDocument/2006/relationships/image" Target="../media/image51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91.png"/><Relationship Id="rId1" Type="http://schemas.openxmlformats.org/officeDocument/2006/relationships/image" Target="../media/image8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847735B-DA01-44D6-9953-88DD5DF584C1}" type="doc">
      <dgm:prSet loTypeId="urn:microsoft.com/office/officeart/2005/8/layout/vList4#1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47FD0E16-A809-44AC-B2BD-37C56CF3BB4F}">
      <dgm:prSet phldrT="[Text]"/>
      <dgm:spPr/>
      <dgm:t>
        <a:bodyPr/>
        <a:lstStyle/>
        <a:p>
          <a:r>
            <a:rPr lang="en-US" b="1" dirty="0" smtClean="0"/>
            <a:t>Gaurav Sutaria </a:t>
          </a:r>
          <a:r>
            <a:rPr lang="en-US" dirty="0" smtClean="0"/>
            <a:t>(Sales &amp; Operation)</a:t>
          </a:r>
          <a:endParaRPr lang="en-US" dirty="0"/>
        </a:p>
      </dgm:t>
    </dgm:pt>
    <dgm:pt modelId="{E6400B9B-E63E-43AD-AE1B-136F324E30FA}" type="parTrans" cxnId="{27A25192-0284-4AFA-9DA1-50FE96A47225}">
      <dgm:prSet/>
      <dgm:spPr/>
      <dgm:t>
        <a:bodyPr/>
        <a:lstStyle/>
        <a:p>
          <a:endParaRPr lang="en-US"/>
        </a:p>
      </dgm:t>
    </dgm:pt>
    <dgm:pt modelId="{68C12111-70EE-474A-9AB1-B955537ED185}" type="sibTrans" cxnId="{27A25192-0284-4AFA-9DA1-50FE96A47225}">
      <dgm:prSet/>
      <dgm:spPr/>
      <dgm:t>
        <a:bodyPr/>
        <a:lstStyle/>
        <a:p>
          <a:endParaRPr lang="en-US"/>
        </a:p>
      </dgm:t>
    </dgm:pt>
    <dgm:pt modelId="{EEE63A19-9E28-4BA7-A034-3F4AE21343D1}">
      <dgm:prSet phldrT="[Text]"/>
      <dgm:spPr/>
      <dgm:t>
        <a:bodyPr/>
        <a:lstStyle/>
        <a:p>
          <a:r>
            <a:rPr lang="en-US" dirty="0" smtClean="0"/>
            <a:t>17+ Years of experience in retail and enterprise sales and operation</a:t>
          </a:r>
          <a:endParaRPr lang="en-US" dirty="0"/>
        </a:p>
      </dgm:t>
    </dgm:pt>
    <dgm:pt modelId="{261B3099-FAC3-46A4-8502-ED25E4389CC7}" type="parTrans" cxnId="{CF668616-88F4-45E4-8949-C2A24278B56A}">
      <dgm:prSet/>
      <dgm:spPr/>
      <dgm:t>
        <a:bodyPr/>
        <a:lstStyle/>
        <a:p>
          <a:endParaRPr lang="en-US"/>
        </a:p>
      </dgm:t>
    </dgm:pt>
    <dgm:pt modelId="{9BCBCFFB-F578-42AE-9BED-DDBB82EF64C9}" type="sibTrans" cxnId="{CF668616-88F4-45E4-8949-C2A24278B56A}">
      <dgm:prSet/>
      <dgm:spPr/>
      <dgm:t>
        <a:bodyPr/>
        <a:lstStyle/>
        <a:p>
          <a:endParaRPr lang="en-US"/>
        </a:p>
      </dgm:t>
    </dgm:pt>
    <dgm:pt modelId="{CA62F6D1-8D4B-4357-AB13-1108EFA312BB}">
      <dgm:prSet phldrT="[Text]"/>
      <dgm:spPr/>
      <dgm:t>
        <a:bodyPr/>
        <a:lstStyle/>
        <a:p>
          <a:r>
            <a:rPr lang="en-US" b="1" dirty="0" smtClean="0"/>
            <a:t>Taral Shah </a:t>
          </a:r>
          <a:r>
            <a:rPr lang="en-US" dirty="0" smtClean="0"/>
            <a:t>(Technology)</a:t>
          </a:r>
          <a:endParaRPr lang="en-US" dirty="0"/>
        </a:p>
      </dgm:t>
    </dgm:pt>
    <dgm:pt modelId="{FE9CFDE7-AA04-40A2-BD84-6A2E2E95E7B2}" type="parTrans" cxnId="{9BC77714-C111-4980-B36A-3E0D1118722F}">
      <dgm:prSet/>
      <dgm:spPr/>
      <dgm:t>
        <a:bodyPr/>
        <a:lstStyle/>
        <a:p>
          <a:endParaRPr lang="en-US"/>
        </a:p>
      </dgm:t>
    </dgm:pt>
    <dgm:pt modelId="{A558A853-7C60-40C9-955B-C0E418C87002}" type="sibTrans" cxnId="{9BC77714-C111-4980-B36A-3E0D1118722F}">
      <dgm:prSet/>
      <dgm:spPr/>
      <dgm:t>
        <a:bodyPr/>
        <a:lstStyle/>
        <a:p>
          <a:endParaRPr lang="en-US"/>
        </a:p>
      </dgm:t>
    </dgm:pt>
    <dgm:pt modelId="{AD662A5C-9441-4CFA-B87F-CE91BE14473E}">
      <dgm:prSet phldrT="[Text]"/>
      <dgm:spPr/>
      <dgm:t>
        <a:bodyPr/>
        <a:lstStyle/>
        <a:p>
          <a:r>
            <a:rPr lang="en-US" dirty="0" smtClean="0"/>
            <a:t>16+ Years of experience as a system architect.  </a:t>
          </a:r>
          <a:endParaRPr lang="en-US" dirty="0"/>
        </a:p>
      </dgm:t>
    </dgm:pt>
    <dgm:pt modelId="{357E242B-836D-48F0-9518-DCF444DCACDF}" type="parTrans" cxnId="{13FB421F-30A9-48B8-BA6B-DB158521AABA}">
      <dgm:prSet/>
      <dgm:spPr/>
      <dgm:t>
        <a:bodyPr/>
        <a:lstStyle/>
        <a:p>
          <a:endParaRPr lang="en-US"/>
        </a:p>
      </dgm:t>
    </dgm:pt>
    <dgm:pt modelId="{B1D0D72C-957D-4BA7-BA11-191E62C116F3}" type="sibTrans" cxnId="{13FB421F-30A9-48B8-BA6B-DB158521AABA}">
      <dgm:prSet/>
      <dgm:spPr/>
      <dgm:t>
        <a:bodyPr/>
        <a:lstStyle/>
        <a:p>
          <a:endParaRPr lang="en-US"/>
        </a:p>
      </dgm:t>
    </dgm:pt>
    <dgm:pt modelId="{8EC29CA2-2A81-485C-BA70-419EE1CBFECC}">
      <dgm:prSet phldrT="[Text]"/>
      <dgm:spPr/>
      <dgm:t>
        <a:bodyPr/>
        <a:lstStyle/>
        <a:p>
          <a:r>
            <a:rPr lang="en-US" dirty="0" smtClean="0"/>
            <a:t>Certified AWS architect.</a:t>
          </a:r>
          <a:endParaRPr lang="en-US" dirty="0"/>
        </a:p>
      </dgm:t>
    </dgm:pt>
    <dgm:pt modelId="{DD750343-9769-44E8-AEEB-7564E3DA6D17}" type="parTrans" cxnId="{F5F307A3-E563-4314-9E60-CB72B806252D}">
      <dgm:prSet/>
      <dgm:spPr/>
      <dgm:t>
        <a:bodyPr/>
        <a:lstStyle/>
        <a:p>
          <a:endParaRPr lang="en-US"/>
        </a:p>
      </dgm:t>
    </dgm:pt>
    <dgm:pt modelId="{AD8049D9-0489-47AE-83B1-2FCF8A3AE46A}" type="sibTrans" cxnId="{F5F307A3-E563-4314-9E60-CB72B806252D}">
      <dgm:prSet/>
      <dgm:spPr/>
      <dgm:t>
        <a:bodyPr/>
        <a:lstStyle/>
        <a:p>
          <a:endParaRPr lang="en-US"/>
        </a:p>
      </dgm:t>
    </dgm:pt>
    <dgm:pt modelId="{6C1A4470-B146-46A4-97BE-9808B1D58A26}">
      <dgm:prSet phldrT="[Text]"/>
      <dgm:spPr/>
      <dgm:t>
        <a:bodyPr/>
        <a:lstStyle/>
        <a:p>
          <a:r>
            <a:rPr lang="en-US" b="1" dirty="0" smtClean="0"/>
            <a:t>Shail Talati </a:t>
          </a:r>
          <a:r>
            <a:rPr lang="en-US" dirty="0" smtClean="0"/>
            <a:t>(Marketing)</a:t>
          </a:r>
          <a:endParaRPr lang="en-US" dirty="0"/>
        </a:p>
      </dgm:t>
    </dgm:pt>
    <dgm:pt modelId="{B4B1B5E3-0971-4C7E-9979-6F117DF3475F}" type="parTrans" cxnId="{01070715-31C2-40D3-8FD5-77153A6FDB7A}">
      <dgm:prSet/>
      <dgm:spPr/>
      <dgm:t>
        <a:bodyPr/>
        <a:lstStyle/>
        <a:p>
          <a:endParaRPr lang="en-US"/>
        </a:p>
      </dgm:t>
    </dgm:pt>
    <dgm:pt modelId="{DF3C71C6-1140-42AE-B8A8-7662CE1DC3CF}" type="sibTrans" cxnId="{01070715-31C2-40D3-8FD5-77153A6FDB7A}">
      <dgm:prSet/>
      <dgm:spPr/>
      <dgm:t>
        <a:bodyPr/>
        <a:lstStyle/>
        <a:p>
          <a:endParaRPr lang="en-US"/>
        </a:p>
      </dgm:t>
    </dgm:pt>
    <dgm:pt modelId="{CAC0C35A-5AAB-496A-A2CC-C23FDA35D23C}">
      <dgm:prSet phldrT="[Text]"/>
      <dgm:spPr/>
      <dgm:t>
        <a:bodyPr/>
        <a:lstStyle/>
        <a:p>
          <a:r>
            <a:rPr lang="en-US" dirty="0" smtClean="0"/>
            <a:t>Sr. Director @ </a:t>
          </a:r>
          <a:r>
            <a:rPr lang="en-US" dirty="0" err="1" smtClean="0"/>
            <a:t>Sophos</a:t>
          </a:r>
          <a:endParaRPr lang="en-US" dirty="0"/>
        </a:p>
      </dgm:t>
    </dgm:pt>
    <dgm:pt modelId="{C5E7699C-C5FC-418B-AACD-8CD3523F3D49}" type="parTrans" cxnId="{35A4F7B4-9753-41D5-A253-2F641D644BEB}">
      <dgm:prSet/>
      <dgm:spPr/>
      <dgm:t>
        <a:bodyPr/>
        <a:lstStyle/>
        <a:p>
          <a:endParaRPr lang="en-US"/>
        </a:p>
      </dgm:t>
    </dgm:pt>
    <dgm:pt modelId="{66DC2498-4B12-4C8D-85E8-1CDF57A33DF2}" type="sibTrans" cxnId="{35A4F7B4-9753-41D5-A253-2F641D644BEB}">
      <dgm:prSet/>
      <dgm:spPr/>
      <dgm:t>
        <a:bodyPr/>
        <a:lstStyle/>
        <a:p>
          <a:endParaRPr lang="en-US"/>
        </a:p>
      </dgm:t>
    </dgm:pt>
    <dgm:pt modelId="{6A17E330-E5D1-4414-993B-41DF68D31456}">
      <dgm:prSet phldrT="[Text]"/>
      <dgm:spPr/>
      <dgm:t>
        <a:bodyPr/>
        <a:lstStyle/>
        <a:p>
          <a:r>
            <a:rPr lang="en-US" dirty="0" smtClean="0"/>
            <a:t>Ex- World wide marketing head for HP</a:t>
          </a:r>
          <a:endParaRPr lang="en-US" dirty="0"/>
        </a:p>
      </dgm:t>
    </dgm:pt>
    <dgm:pt modelId="{24EB8B70-FE10-44F0-8E72-3BDF3D8B6A09}" type="parTrans" cxnId="{1A10B2B8-CB95-4B89-8685-B41F1F0DD7CA}">
      <dgm:prSet/>
      <dgm:spPr/>
      <dgm:t>
        <a:bodyPr/>
        <a:lstStyle/>
        <a:p>
          <a:endParaRPr lang="en-US"/>
        </a:p>
      </dgm:t>
    </dgm:pt>
    <dgm:pt modelId="{304D12BF-723E-4CFE-B20E-2EF046F1A50F}" type="sibTrans" cxnId="{1A10B2B8-CB95-4B89-8685-B41F1F0DD7CA}">
      <dgm:prSet/>
      <dgm:spPr/>
      <dgm:t>
        <a:bodyPr/>
        <a:lstStyle/>
        <a:p>
          <a:endParaRPr lang="en-US"/>
        </a:p>
      </dgm:t>
    </dgm:pt>
    <dgm:pt modelId="{62AC93A2-1766-4773-8F86-75468BAB3F23}" type="pres">
      <dgm:prSet presAssocID="{C847735B-DA01-44D6-9953-88DD5DF584C1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IN"/>
        </a:p>
      </dgm:t>
    </dgm:pt>
    <dgm:pt modelId="{428950B5-4A4D-4C82-B975-A9B1E900CDF0}" type="pres">
      <dgm:prSet presAssocID="{47FD0E16-A809-44AC-B2BD-37C56CF3BB4F}" presName="comp" presStyleCnt="0"/>
      <dgm:spPr/>
    </dgm:pt>
    <dgm:pt modelId="{5FFEE67A-5328-453D-BB9A-87975CA19F20}" type="pres">
      <dgm:prSet presAssocID="{47FD0E16-A809-44AC-B2BD-37C56CF3BB4F}" presName="box" presStyleLbl="node1" presStyleIdx="0" presStyleCnt="3" custScaleX="75151"/>
      <dgm:spPr/>
      <dgm:t>
        <a:bodyPr/>
        <a:lstStyle/>
        <a:p>
          <a:endParaRPr lang="en-US"/>
        </a:p>
      </dgm:t>
    </dgm:pt>
    <dgm:pt modelId="{6E44FE4F-DE65-46BD-A35C-C138AB62C311}" type="pres">
      <dgm:prSet presAssocID="{47FD0E16-A809-44AC-B2BD-37C56CF3BB4F}" presName="img" presStyleLbl="fgImgPlac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F9CA9D7A-B662-4400-BF9D-4350F8C02098}" type="pres">
      <dgm:prSet presAssocID="{47FD0E16-A809-44AC-B2BD-37C56CF3BB4F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C26A1C-83CF-452D-A455-686763E78893}" type="pres">
      <dgm:prSet presAssocID="{68C12111-70EE-474A-9AB1-B955537ED185}" presName="spacer" presStyleCnt="0"/>
      <dgm:spPr/>
    </dgm:pt>
    <dgm:pt modelId="{978689DB-497A-4508-92FF-0D62298BCFDB}" type="pres">
      <dgm:prSet presAssocID="{CA62F6D1-8D4B-4357-AB13-1108EFA312BB}" presName="comp" presStyleCnt="0"/>
      <dgm:spPr/>
    </dgm:pt>
    <dgm:pt modelId="{FD3FFAB4-64E3-4B53-A042-E5951318CE26}" type="pres">
      <dgm:prSet presAssocID="{CA62F6D1-8D4B-4357-AB13-1108EFA312BB}" presName="box" presStyleLbl="node1" presStyleIdx="1" presStyleCnt="3" custScaleX="75219" custScaleY="91682"/>
      <dgm:spPr/>
      <dgm:t>
        <a:bodyPr/>
        <a:lstStyle/>
        <a:p>
          <a:endParaRPr lang="en-US"/>
        </a:p>
      </dgm:t>
    </dgm:pt>
    <dgm:pt modelId="{2E7E060F-D911-4A49-9EDA-F6ACADF46D43}" type="pres">
      <dgm:prSet presAssocID="{CA62F6D1-8D4B-4357-AB13-1108EFA312BB}" presName="img" presStyleLbl="fgImgPlace1" presStyleIdx="1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EC58D9CF-4413-4325-BD99-321A48193DCD}" type="pres">
      <dgm:prSet presAssocID="{CA62F6D1-8D4B-4357-AB13-1108EFA312BB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728C1A-DA37-4328-8C71-507068CE0AAD}" type="pres">
      <dgm:prSet presAssocID="{A558A853-7C60-40C9-955B-C0E418C87002}" presName="spacer" presStyleCnt="0"/>
      <dgm:spPr/>
    </dgm:pt>
    <dgm:pt modelId="{655FFD0F-838B-481F-86CB-67079313D640}" type="pres">
      <dgm:prSet presAssocID="{6C1A4470-B146-46A4-97BE-9808B1D58A26}" presName="comp" presStyleCnt="0"/>
      <dgm:spPr/>
    </dgm:pt>
    <dgm:pt modelId="{7E81F7EC-93E7-40B8-B051-CA3B79562E53}" type="pres">
      <dgm:prSet presAssocID="{6C1A4470-B146-46A4-97BE-9808B1D58A26}" presName="box" presStyleLbl="node1" presStyleIdx="2" presStyleCnt="3" custScaleX="74194"/>
      <dgm:spPr/>
      <dgm:t>
        <a:bodyPr/>
        <a:lstStyle/>
        <a:p>
          <a:endParaRPr lang="en-US"/>
        </a:p>
      </dgm:t>
    </dgm:pt>
    <dgm:pt modelId="{29B89239-A7C7-4E74-892A-173B5777A59C}" type="pres">
      <dgm:prSet presAssocID="{6C1A4470-B146-46A4-97BE-9808B1D58A26}" presName="img" presStyleLbl="fgImgPlace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8B8DD78C-2467-499E-8423-D450BD482A54}" type="pres">
      <dgm:prSet presAssocID="{6C1A4470-B146-46A4-97BE-9808B1D58A26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106DA60-04B7-4A64-BB8F-B1508F62A736}" type="presOf" srcId="{6C1A4470-B146-46A4-97BE-9808B1D58A26}" destId="{8B8DD78C-2467-499E-8423-D450BD482A54}" srcOrd="1" destOrd="0" presId="urn:microsoft.com/office/officeart/2005/8/layout/vList4#1"/>
    <dgm:cxn modelId="{8318C1B1-7B53-4E52-92E9-9E81BB98428C}" type="presOf" srcId="{6A17E330-E5D1-4414-993B-41DF68D31456}" destId="{8B8DD78C-2467-499E-8423-D450BD482A54}" srcOrd="1" destOrd="2" presId="urn:microsoft.com/office/officeart/2005/8/layout/vList4#1"/>
    <dgm:cxn modelId="{18768B7A-F8EB-475A-AFC8-EEFD810801F4}" type="presOf" srcId="{CA62F6D1-8D4B-4357-AB13-1108EFA312BB}" destId="{EC58D9CF-4413-4325-BD99-321A48193DCD}" srcOrd="1" destOrd="0" presId="urn:microsoft.com/office/officeart/2005/8/layout/vList4#1"/>
    <dgm:cxn modelId="{1A10B2B8-CB95-4B89-8685-B41F1F0DD7CA}" srcId="{6C1A4470-B146-46A4-97BE-9808B1D58A26}" destId="{6A17E330-E5D1-4414-993B-41DF68D31456}" srcOrd="1" destOrd="0" parTransId="{24EB8B70-FE10-44F0-8E72-3BDF3D8B6A09}" sibTransId="{304D12BF-723E-4CFE-B20E-2EF046F1A50F}"/>
    <dgm:cxn modelId="{C84B2CB4-1803-470E-81DE-823B94736D5A}" type="presOf" srcId="{8EC29CA2-2A81-485C-BA70-419EE1CBFECC}" destId="{EC58D9CF-4413-4325-BD99-321A48193DCD}" srcOrd="1" destOrd="2" presId="urn:microsoft.com/office/officeart/2005/8/layout/vList4#1"/>
    <dgm:cxn modelId="{9F705F9F-C86F-4F59-9D56-F62744F6B01C}" type="presOf" srcId="{C847735B-DA01-44D6-9953-88DD5DF584C1}" destId="{62AC93A2-1766-4773-8F86-75468BAB3F23}" srcOrd="0" destOrd="0" presId="urn:microsoft.com/office/officeart/2005/8/layout/vList4#1"/>
    <dgm:cxn modelId="{D3EDCCFB-6C6D-4B04-90FF-0D2AD9AC1681}" type="presOf" srcId="{AD662A5C-9441-4CFA-B87F-CE91BE14473E}" destId="{EC58D9CF-4413-4325-BD99-321A48193DCD}" srcOrd="1" destOrd="1" presId="urn:microsoft.com/office/officeart/2005/8/layout/vList4#1"/>
    <dgm:cxn modelId="{4EE66EA7-357A-44B3-B7C8-676B869B76AF}" type="presOf" srcId="{EEE63A19-9E28-4BA7-A034-3F4AE21343D1}" destId="{F9CA9D7A-B662-4400-BF9D-4350F8C02098}" srcOrd="1" destOrd="1" presId="urn:microsoft.com/office/officeart/2005/8/layout/vList4#1"/>
    <dgm:cxn modelId="{35A4F7B4-9753-41D5-A253-2F641D644BEB}" srcId="{6C1A4470-B146-46A4-97BE-9808B1D58A26}" destId="{CAC0C35A-5AAB-496A-A2CC-C23FDA35D23C}" srcOrd="0" destOrd="0" parTransId="{C5E7699C-C5FC-418B-AACD-8CD3523F3D49}" sibTransId="{66DC2498-4B12-4C8D-85E8-1CDF57A33DF2}"/>
    <dgm:cxn modelId="{9BC77714-C111-4980-B36A-3E0D1118722F}" srcId="{C847735B-DA01-44D6-9953-88DD5DF584C1}" destId="{CA62F6D1-8D4B-4357-AB13-1108EFA312BB}" srcOrd="1" destOrd="0" parTransId="{FE9CFDE7-AA04-40A2-BD84-6A2E2E95E7B2}" sibTransId="{A558A853-7C60-40C9-955B-C0E418C87002}"/>
    <dgm:cxn modelId="{509A9EA4-75C0-464B-878F-C058302FA264}" type="presOf" srcId="{CAC0C35A-5AAB-496A-A2CC-C23FDA35D23C}" destId="{8B8DD78C-2467-499E-8423-D450BD482A54}" srcOrd="1" destOrd="1" presId="urn:microsoft.com/office/officeart/2005/8/layout/vList4#1"/>
    <dgm:cxn modelId="{DA43B87B-E559-4F0D-80FA-83A1BD80F939}" type="presOf" srcId="{6A17E330-E5D1-4414-993B-41DF68D31456}" destId="{7E81F7EC-93E7-40B8-B051-CA3B79562E53}" srcOrd="0" destOrd="2" presId="urn:microsoft.com/office/officeart/2005/8/layout/vList4#1"/>
    <dgm:cxn modelId="{B71A71A7-6334-47BF-91D9-466655C6EDCF}" type="presOf" srcId="{EEE63A19-9E28-4BA7-A034-3F4AE21343D1}" destId="{5FFEE67A-5328-453D-BB9A-87975CA19F20}" srcOrd="0" destOrd="1" presId="urn:microsoft.com/office/officeart/2005/8/layout/vList4#1"/>
    <dgm:cxn modelId="{13FB421F-30A9-48B8-BA6B-DB158521AABA}" srcId="{CA62F6D1-8D4B-4357-AB13-1108EFA312BB}" destId="{AD662A5C-9441-4CFA-B87F-CE91BE14473E}" srcOrd="0" destOrd="0" parTransId="{357E242B-836D-48F0-9518-DCF444DCACDF}" sibTransId="{B1D0D72C-957D-4BA7-BA11-191E62C116F3}"/>
    <dgm:cxn modelId="{A55F29B9-17B9-44A0-996F-EDFB3DEB35F3}" type="presOf" srcId="{47FD0E16-A809-44AC-B2BD-37C56CF3BB4F}" destId="{F9CA9D7A-B662-4400-BF9D-4350F8C02098}" srcOrd="1" destOrd="0" presId="urn:microsoft.com/office/officeart/2005/8/layout/vList4#1"/>
    <dgm:cxn modelId="{27A25192-0284-4AFA-9DA1-50FE96A47225}" srcId="{C847735B-DA01-44D6-9953-88DD5DF584C1}" destId="{47FD0E16-A809-44AC-B2BD-37C56CF3BB4F}" srcOrd="0" destOrd="0" parTransId="{E6400B9B-E63E-43AD-AE1B-136F324E30FA}" sibTransId="{68C12111-70EE-474A-9AB1-B955537ED185}"/>
    <dgm:cxn modelId="{2F9B4F29-52B5-40D9-BD13-CAD406D64D8F}" type="presOf" srcId="{47FD0E16-A809-44AC-B2BD-37C56CF3BB4F}" destId="{5FFEE67A-5328-453D-BB9A-87975CA19F20}" srcOrd="0" destOrd="0" presId="urn:microsoft.com/office/officeart/2005/8/layout/vList4#1"/>
    <dgm:cxn modelId="{01070715-31C2-40D3-8FD5-77153A6FDB7A}" srcId="{C847735B-DA01-44D6-9953-88DD5DF584C1}" destId="{6C1A4470-B146-46A4-97BE-9808B1D58A26}" srcOrd="2" destOrd="0" parTransId="{B4B1B5E3-0971-4C7E-9979-6F117DF3475F}" sibTransId="{DF3C71C6-1140-42AE-B8A8-7662CE1DC3CF}"/>
    <dgm:cxn modelId="{E7DA8F52-F0D6-47C5-8F49-AA12477C333C}" type="presOf" srcId="{8EC29CA2-2A81-485C-BA70-419EE1CBFECC}" destId="{FD3FFAB4-64E3-4B53-A042-E5951318CE26}" srcOrd="0" destOrd="2" presId="urn:microsoft.com/office/officeart/2005/8/layout/vList4#1"/>
    <dgm:cxn modelId="{2CDB726C-5C52-415B-B5ED-5395F2F2D2C4}" type="presOf" srcId="{CA62F6D1-8D4B-4357-AB13-1108EFA312BB}" destId="{FD3FFAB4-64E3-4B53-A042-E5951318CE26}" srcOrd="0" destOrd="0" presId="urn:microsoft.com/office/officeart/2005/8/layout/vList4#1"/>
    <dgm:cxn modelId="{CF668616-88F4-45E4-8949-C2A24278B56A}" srcId="{47FD0E16-A809-44AC-B2BD-37C56CF3BB4F}" destId="{EEE63A19-9E28-4BA7-A034-3F4AE21343D1}" srcOrd="0" destOrd="0" parTransId="{261B3099-FAC3-46A4-8502-ED25E4389CC7}" sibTransId="{9BCBCFFB-F578-42AE-9BED-DDBB82EF64C9}"/>
    <dgm:cxn modelId="{AACBEB01-FE85-4C86-8EA0-745E86ECEABE}" type="presOf" srcId="{AD662A5C-9441-4CFA-B87F-CE91BE14473E}" destId="{FD3FFAB4-64E3-4B53-A042-E5951318CE26}" srcOrd="0" destOrd="1" presId="urn:microsoft.com/office/officeart/2005/8/layout/vList4#1"/>
    <dgm:cxn modelId="{C76D0D06-9391-4E6F-B0DB-5B91973FD165}" type="presOf" srcId="{6C1A4470-B146-46A4-97BE-9808B1D58A26}" destId="{7E81F7EC-93E7-40B8-B051-CA3B79562E53}" srcOrd="0" destOrd="0" presId="urn:microsoft.com/office/officeart/2005/8/layout/vList4#1"/>
    <dgm:cxn modelId="{39318595-717E-4900-959E-02271308CA98}" type="presOf" srcId="{CAC0C35A-5AAB-496A-A2CC-C23FDA35D23C}" destId="{7E81F7EC-93E7-40B8-B051-CA3B79562E53}" srcOrd="0" destOrd="1" presId="urn:microsoft.com/office/officeart/2005/8/layout/vList4#1"/>
    <dgm:cxn modelId="{F5F307A3-E563-4314-9E60-CB72B806252D}" srcId="{CA62F6D1-8D4B-4357-AB13-1108EFA312BB}" destId="{8EC29CA2-2A81-485C-BA70-419EE1CBFECC}" srcOrd="1" destOrd="0" parTransId="{DD750343-9769-44E8-AEEB-7564E3DA6D17}" sibTransId="{AD8049D9-0489-47AE-83B1-2FCF8A3AE46A}"/>
    <dgm:cxn modelId="{0754A508-ED26-41E2-8EBB-6B8274A1ABC3}" type="presParOf" srcId="{62AC93A2-1766-4773-8F86-75468BAB3F23}" destId="{428950B5-4A4D-4C82-B975-A9B1E900CDF0}" srcOrd="0" destOrd="0" presId="urn:microsoft.com/office/officeart/2005/8/layout/vList4#1"/>
    <dgm:cxn modelId="{848245A7-0612-4038-9E65-3185370C4DDF}" type="presParOf" srcId="{428950B5-4A4D-4C82-B975-A9B1E900CDF0}" destId="{5FFEE67A-5328-453D-BB9A-87975CA19F20}" srcOrd="0" destOrd="0" presId="urn:microsoft.com/office/officeart/2005/8/layout/vList4#1"/>
    <dgm:cxn modelId="{FB0DB0CD-5CF9-41AC-8B3B-B9DEFC7C9390}" type="presParOf" srcId="{428950B5-4A4D-4C82-B975-A9B1E900CDF0}" destId="{6E44FE4F-DE65-46BD-A35C-C138AB62C311}" srcOrd="1" destOrd="0" presId="urn:microsoft.com/office/officeart/2005/8/layout/vList4#1"/>
    <dgm:cxn modelId="{611073F4-257E-4D80-9668-B7180A012844}" type="presParOf" srcId="{428950B5-4A4D-4C82-B975-A9B1E900CDF0}" destId="{F9CA9D7A-B662-4400-BF9D-4350F8C02098}" srcOrd="2" destOrd="0" presId="urn:microsoft.com/office/officeart/2005/8/layout/vList4#1"/>
    <dgm:cxn modelId="{B72E2F52-610C-467A-BF66-66401F5FBB32}" type="presParOf" srcId="{62AC93A2-1766-4773-8F86-75468BAB3F23}" destId="{1BC26A1C-83CF-452D-A455-686763E78893}" srcOrd="1" destOrd="0" presId="urn:microsoft.com/office/officeart/2005/8/layout/vList4#1"/>
    <dgm:cxn modelId="{B5535F0A-9F92-4C93-9164-F69BD83A4865}" type="presParOf" srcId="{62AC93A2-1766-4773-8F86-75468BAB3F23}" destId="{978689DB-497A-4508-92FF-0D62298BCFDB}" srcOrd="2" destOrd="0" presId="urn:microsoft.com/office/officeart/2005/8/layout/vList4#1"/>
    <dgm:cxn modelId="{8C03B6FF-66C6-47E3-82A3-0A9F8E9C241E}" type="presParOf" srcId="{978689DB-497A-4508-92FF-0D62298BCFDB}" destId="{FD3FFAB4-64E3-4B53-A042-E5951318CE26}" srcOrd="0" destOrd="0" presId="urn:microsoft.com/office/officeart/2005/8/layout/vList4#1"/>
    <dgm:cxn modelId="{EA1B6B1F-F3DC-49F2-A614-6526AA56E17B}" type="presParOf" srcId="{978689DB-497A-4508-92FF-0D62298BCFDB}" destId="{2E7E060F-D911-4A49-9EDA-F6ACADF46D43}" srcOrd="1" destOrd="0" presId="urn:microsoft.com/office/officeart/2005/8/layout/vList4#1"/>
    <dgm:cxn modelId="{CAF93822-6420-4EC8-AC3B-FFB7F0CBB2D8}" type="presParOf" srcId="{978689DB-497A-4508-92FF-0D62298BCFDB}" destId="{EC58D9CF-4413-4325-BD99-321A48193DCD}" srcOrd="2" destOrd="0" presId="urn:microsoft.com/office/officeart/2005/8/layout/vList4#1"/>
    <dgm:cxn modelId="{417C4BF7-300D-46DF-8AB6-8CAB49206F30}" type="presParOf" srcId="{62AC93A2-1766-4773-8F86-75468BAB3F23}" destId="{FA728C1A-DA37-4328-8C71-507068CE0AAD}" srcOrd="3" destOrd="0" presId="urn:microsoft.com/office/officeart/2005/8/layout/vList4#1"/>
    <dgm:cxn modelId="{E343F430-6EB4-4D58-AB39-3CA1DFCF204E}" type="presParOf" srcId="{62AC93A2-1766-4773-8F86-75468BAB3F23}" destId="{655FFD0F-838B-481F-86CB-67079313D640}" srcOrd="4" destOrd="0" presId="urn:microsoft.com/office/officeart/2005/8/layout/vList4#1"/>
    <dgm:cxn modelId="{D9F09936-5D92-48CD-B5BF-73BEC3586D00}" type="presParOf" srcId="{655FFD0F-838B-481F-86CB-67079313D640}" destId="{7E81F7EC-93E7-40B8-B051-CA3B79562E53}" srcOrd="0" destOrd="0" presId="urn:microsoft.com/office/officeart/2005/8/layout/vList4#1"/>
    <dgm:cxn modelId="{4AE28D53-D005-4CFE-881A-6581049A986A}" type="presParOf" srcId="{655FFD0F-838B-481F-86CB-67079313D640}" destId="{29B89239-A7C7-4E74-892A-173B5777A59C}" srcOrd="1" destOrd="0" presId="urn:microsoft.com/office/officeart/2005/8/layout/vList4#1"/>
    <dgm:cxn modelId="{FC0CD93C-6403-4B2C-BD6A-F879C897802C}" type="presParOf" srcId="{655FFD0F-838B-481F-86CB-67079313D640}" destId="{8B8DD78C-2467-499E-8423-D450BD482A54}" srcOrd="2" destOrd="0" presId="urn:microsoft.com/office/officeart/2005/8/layout/vList4#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847735B-DA01-44D6-9953-88DD5DF584C1}" type="doc">
      <dgm:prSet loTypeId="urn:microsoft.com/office/officeart/2005/8/layout/vList4#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47FD0E16-A809-44AC-B2BD-37C56CF3BB4F}">
      <dgm:prSet phldrT="[Text]"/>
      <dgm:spPr/>
      <dgm:t>
        <a:bodyPr/>
        <a:lstStyle/>
        <a:p>
          <a:r>
            <a:rPr lang="en-US" b="1" dirty="0" smtClean="0"/>
            <a:t>Kunal Shah </a:t>
          </a:r>
          <a:r>
            <a:rPr lang="en-US" dirty="0" smtClean="0"/>
            <a:t>(Business Development &amp; Strategy)</a:t>
          </a:r>
          <a:endParaRPr lang="en-US" dirty="0"/>
        </a:p>
      </dgm:t>
    </dgm:pt>
    <dgm:pt modelId="{E6400B9B-E63E-43AD-AE1B-136F324E30FA}" type="parTrans" cxnId="{27A25192-0284-4AFA-9DA1-50FE96A47225}">
      <dgm:prSet/>
      <dgm:spPr/>
      <dgm:t>
        <a:bodyPr/>
        <a:lstStyle/>
        <a:p>
          <a:endParaRPr lang="en-US"/>
        </a:p>
      </dgm:t>
    </dgm:pt>
    <dgm:pt modelId="{68C12111-70EE-474A-9AB1-B955537ED185}" type="sibTrans" cxnId="{27A25192-0284-4AFA-9DA1-50FE96A47225}">
      <dgm:prSet/>
      <dgm:spPr/>
      <dgm:t>
        <a:bodyPr/>
        <a:lstStyle/>
        <a:p>
          <a:endParaRPr lang="en-US"/>
        </a:p>
      </dgm:t>
    </dgm:pt>
    <dgm:pt modelId="{EEE63A19-9E28-4BA7-A034-3F4AE21343D1}">
      <dgm:prSet phldrT="[Text]"/>
      <dgm:spPr/>
      <dgm:t>
        <a:bodyPr/>
        <a:lstStyle/>
        <a:p>
          <a:r>
            <a:rPr lang="en-US" dirty="0" smtClean="0"/>
            <a:t>Currently working with AA</a:t>
          </a:r>
          <a:endParaRPr lang="en-US" dirty="0"/>
        </a:p>
      </dgm:t>
    </dgm:pt>
    <dgm:pt modelId="{261B3099-FAC3-46A4-8502-ED25E4389CC7}" type="parTrans" cxnId="{CF668616-88F4-45E4-8949-C2A24278B56A}">
      <dgm:prSet/>
      <dgm:spPr/>
      <dgm:t>
        <a:bodyPr/>
        <a:lstStyle/>
        <a:p>
          <a:endParaRPr lang="en-US"/>
        </a:p>
      </dgm:t>
    </dgm:pt>
    <dgm:pt modelId="{9BCBCFFB-F578-42AE-9BED-DDBB82EF64C9}" type="sibTrans" cxnId="{CF668616-88F4-45E4-8949-C2A24278B56A}">
      <dgm:prSet/>
      <dgm:spPr/>
      <dgm:t>
        <a:bodyPr/>
        <a:lstStyle/>
        <a:p>
          <a:endParaRPr lang="en-US"/>
        </a:p>
      </dgm:t>
    </dgm:pt>
    <dgm:pt modelId="{CA62F6D1-8D4B-4357-AB13-1108EFA312BB}">
      <dgm:prSet phldrT="[Text]"/>
      <dgm:spPr/>
      <dgm:t>
        <a:bodyPr/>
        <a:lstStyle/>
        <a:p>
          <a:r>
            <a:rPr lang="en-US" b="1" dirty="0" smtClean="0"/>
            <a:t>Deval Parikh </a:t>
          </a:r>
          <a:r>
            <a:rPr lang="en-US" dirty="0" smtClean="0"/>
            <a:t>(Mentor)</a:t>
          </a:r>
          <a:endParaRPr lang="en-US" dirty="0"/>
        </a:p>
      </dgm:t>
    </dgm:pt>
    <dgm:pt modelId="{FE9CFDE7-AA04-40A2-BD84-6A2E2E95E7B2}" type="parTrans" cxnId="{9BC77714-C111-4980-B36A-3E0D1118722F}">
      <dgm:prSet/>
      <dgm:spPr/>
      <dgm:t>
        <a:bodyPr/>
        <a:lstStyle/>
        <a:p>
          <a:endParaRPr lang="en-US"/>
        </a:p>
      </dgm:t>
    </dgm:pt>
    <dgm:pt modelId="{A558A853-7C60-40C9-955B-C0E418C87002}" type="sibTrans" cxnId="{9BC77714-C111-4980-B36A-3E0D1118722F}">
      <dgm:prSet/>
      <dgm:spPr/>
      <dgm:t>
        <a:bodyPr/>
        <a:lstStyle/>
        <a:p>
          <a:endParaRPr lang="en-US"/>
        </a:p>
      </dgm:t>
    </dgm:pt>
    <dgm:pt modelId="{AD662A5C-9441-4CFA-B87F-CE91BE14473E}">
      <dgm:prSet phldrT="[Text]"/>
      <dgm:spPr/>
      <dgm:t>
        <a:bodyPr/>
        <a:lstStyle/>
        <a:p>
          <a:r>
            <a:rPr lang="en-US" dirty="0" smtClean="0"/>
            <a:t>SVP Reliance </a:t>
          </a:r>
          <a:r>
            <a:rPr lang="en-US" dirty="0" err="1" smtClean="0"/>
            <a:t>Gio</a:t>
          </a:r>
          <a:r>
            <a:rPr lang="en-US" dirty="0" smtClean="0"/>
            <a:t> 4G  </a:t>
          </a:r>
          <a:endParaRPr lang="en-US" dirty="0"/>
        </a:p>
      </dgm:t>
    </dgm:pt>
    <dgm:pt modelId="{357E242B-836D-48F0-9518-DCF444DCACDF}" type="parTrans" cxnId="{13FB421F-30A9-48B8-BA6B-DB158521AABA}">
      <dgm:prSet/>
      <dgm:spPr/>
      <dgm:t>
        <a:bodyPr/>
        <a:lstStyle/>
        <a:p>
          <a:endParaRPr lang="en-US"/>
        </a:p>
      </dgm:t>
    </dgm:pt>
    <dgm:pt modelId="{B1D0D72C-957D-4BA7-BA11-191E62C116F3}" type="sibTrans" cxnId="{13FB421F-30A9-48B8-BA6B-DB158521AABA}">
      <dgm:prSet/>
      <dgm:spPr/>
      <dgm:t>
        <a:bodyPr/>
        <a:lstStyle/>
        <a:p>
          <a:endParaRPr lang="en-US"/>
        </a:p>
      </dgm:t>
    </dgm:pt>
    <dgm:pt modelId="{8EC29CA2-2A81-485C-BA70-419EE1CBFECC}">
      <dgm:prSet phldrT="[Text]"/>
      <dgm:spPr/>
      <dgm:t>
        <a:bodyPr/>
        <a:lstStyle/>
        <a:p>
          <a:r>
            <a:rPr lang="en-US" dirty="0" smtClean="0"/>
            <a:t>Ex COO, Virgin Mobile</a:t>
          </a:r>
          <a:endParaRPr lang="en-US" dirty="0"/>
        </a:p>
      </dgm:t>
    </dgm:pt>
    <dgm:pt modelId="{DD750343-9769-44E8-AEEB-7564E3DA6D17}" type="parTrans" cxnId="{F5F307A3-E563-4314-9E60-CB72B806252D}">
      <dgm:prSet/>
      <dgm:spPr/>
      <dgm:t>
        <a:bodyPr/>
        <a:lstStyle/>
        <a:p>
          <a:endParaRPr lang="en-US"/>
        </a:p>
      </dgm:t>
    </dgm:pt>
    <dgm:pt modelId="{AD8049D9-0489-47AE-83B1-2FCF8A3AE46A}" type="sibTrans" cxnId="{F5F307A3-E563-4314-9E60-CB72B806252D}">
      <dgm:prSet/>
      <dgm:spPr/>
      <dgm:t>
        <a:bodyPr/>
        <a:lstStyle/>
        <a:p>
          <a:endParaRPr lang="en-US"/>
        </a:p>
      </dgm:t>
    </dgm:pt>
    <dgm:pt modelId="{6C1A4470-B146-46A4-97BE-9808B1D58A26}">
      <dgm:prSet phldrT="[Text]"/>
      <dgm:spPr/>
      <dgm:t>
        <a:bodyPr/>
        <a:lstStyle/>
        <a:p>
          <a:r>
            <a:rPr lang="en-US" b="1" dirty="0" smtClean="0"/>
            <a:t>Tanvi </a:t>
          </a:r>
          <a:r>
            <a:rPr lang="en-US" b="1" dirty="0" err="1" smtClean="0"/>
            <a:t>Rangwalal</a:t>
          </a:r>
          <a:r>
            <a:rPr lang="en-US" b="1" dirty="0" smtClean="0"/>
            <a:t> </a:t>
          </a:r>
          <a:r>
            <a:rPr lang="en-US" dirty="0" smtClean="0"/>
            <a:t>(Initial Investor)</a:t>
          </a:r>
          <a:endParaRPr lang="en-US" dirty="0"/>
        </a:p>
      </dgm:t>
    </dgm:pt>
    <dgm:pt modelId="{B4B1B5E3-0971-4C7E-9979-6F117DF3475F}" type="parTrans" cxnId="{01070715-31C2-40D3-8FD5-77153A6FDB7A}">
      <dgm:prSet/>
      <dgm:spPr/>
      <dgm:t>
        <a:bodyPr/>
        <a:lstStyle/>
        <a:p>
          <a:endParaRPr lang="en-US"/>
        </a:p>
      </dgm:t>
    </dgm:pt>
    <dgm:pt modelId="{DF3C71C6-1140-42AE-B8A8-7662CE1DC3CF}" type="sibTrans" cxnId="{01070715-31C2-40D3-8FD5-77153A6FDB7A}">
      <dgm:prSet/>
      <dgm:spPr/>
      <dgm:t>
        <a:bodyPr/>
        <a:lstStyle/>
        <a:p>
          <a:endParaRPr lang="en-US"/>
        </a:p>
      </dgm:t>
    </dgm:pt>
    <dgm:pt modelId="{CAC0C35A-5AAB-496A-A2CC-C23FDA35D23C}">
      <dgm:prSet phldrT="[Text]"/>
      <dgm:spPr/>
      <dgm:t>
        <a:bodyPr/>
        <a:lstStyle/>
        <a:p>
          <a:r>
            <a:rPr lang="en-US" dirty="0" smtClean="0"/>
            <a:t>Angel Investor</a:t>
          </a:r>
          <a:endParaRPr lang="en-US" dirty="0"/>
        </a:p>
      </dgm:t>
    </dgm:pt>
    <dgm:pt modelId="{C5E7699C-C5FC-418B-AACD-8CD3523F3D49}" type="parTrans" cxnId="{35A4F7B4-9753-41D5-A253-2F641D644BEB}">
      <dgm:prSet/>
      <dgm:spPr/>
      <dgm:t>
        <a:bodyPr/>
        <a:lstStyle/>
        <a:p>
          <a:endParaRPr lang="en-US"/>
        </a:p>
      </dgm:t>
    </dgm:pt>
    <dgm:pt modelId="{66DC2498-4B12-4C8D-85E8-1CDF57A33DF2}" type="sibTrans" cxnId="{35A4F7B4-9753-41D5-A253-2F641D644BEB}">
      <dgm:prSet/>
      <dgm:spPr/>
      <dgm:t>
        <a:bodyPr/>
        <a:lstStyle/>
        <a:p>
          <a:endParaRPr lang="en-US"/>
        </a:p>
      </dgm:t>
    </dgm:pt>
    <dgm:pt modelId="{7CD87D9C-8AD9-419F-99B3-EE4A3BEE35C9}">
      <dgm:prSet phldrT="[Text]"/>
      <dgm:spPr/>
      <dgm:t>
        <a:bodyPr/>
        <a:lstStyle/>
        <a:p>
          <a:r>
            <a:rPr lang="en-US" dirty="0" smtClean="0"/>
            <a:t>There are already 3 patents registered in his name</a:t>
          </a:r>
          <a:endParaRPr lang="en-US" dirty="0"/>
        </a:p>
      </dgm:t>
    </dgm:pt>
    <dgm:pt modelId="{D82EEBB9-9046-4DED-8DA7-DABFDFCCE2CE}" type="parTrans" cxnId="{94742AA7-884F-48DE-9BCB-6E4216336C3B}">
      <dgm:prSet/>
      <dgm:spPr/>
      <dgm:t>
        <a:bodyPr/>
        <a:lstStyle/>
        <a:p>
          <a:endParaRPr lang="en-US"/>
        </a:p>
      </dgm:t>
    </dgm:pt>
    <dgm:pt modelId="{30FE61E7-7EED-487B-BEDF-314684CCC343}" type="sibTrans" cxnId="{94742AA7-884F-48DE-9BCB-6E4216336C3B}">
      <dgm:prSet/>
      <dgm:spPr/>
      <dgm:t>
        <a:bodyPr/>
        <a:lstStyle/>
        <a:p>
          <a:endParaRPr lang="en-US"/>
        </a:p>
      </dgm:t>
    </dgm:pt>
    <dgm:pt modelId="{956DB3E9-E4F9-49B5-8A5C-0270403D5AA0}">
      <dgm:prSet phldrT="[Text]"/>
      <dgm:spPr/>
      <dgm:t>
        <a:bodyPr/>
        <a:lstStyle/>
        <a:p>
          <a:r>
            <a:rPr lang="en-US" dirty="0" smtClean="0"/>
            <a:t>Director - </a:t>
          </a:r>
          <a:r>
            <a:rPr lang="en-US" dirty="0" err="1" smtClean="0"/>
            <a:t>iAccelerator</a:t>
          </a:r>
          <a:r>
            <a:rPr lang="en-US" dirty="0" smtClean="0"/>
            <a:t> &amp; ICT Initiatives</a:t>
          </a:r>
          <a:endParaRPr lang="en-US" dirty="0"/>
        </a:p>
      </dgm:t>
    </dgm:pt>
    <dgm:pt modelId="{9DB3736B-0073-4009-B52B-B33C0B196F4D}" type="parTrans" cxnId="{F077BA9F-957C-41C1-BAD3-1BBD05CBE64F}">
      <dgm:prSet/>
      <dgm:spPr/>
      <dgm:t>
        <a:bodyPr/>
        <a:lstStyle/>
        <a:p>
          <a:endParaRPr lang="en-US"/>
        </a:p>
      </dgm:t>
    </dgm:pt>
    <dgm:pt modelId="{33A96A43-8A52-406D-B89B-CB397F5B02D2}" type="sibTrans" cxnId="{F077BA9F-957C-41C1-BAD3-1BBD05CBE64F}">
      <dgm:prSet/>
      <dgm:spPr/>
      <dgm:t>
        <a:bodyPr/>
        <a:lstStyle/>
        <a:p>
          <a:endParaRPr lang="en-US"/>
        </a:p>
      </dgm:t>
    </dgm:pt>
    <dgm:pt modelId="{62AC93A2-1766-4773-8F86-75468BAB3F23}" type="pres">
      <dgm:prSet presAssocID="{C847735B-DA01-44D6-9953-88DD5DF584C1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IN"/>
        </a:p>
      </dgm:t>
    </dgm:pt>
    <dgm:pt modelId="{428950B5-4A4D-4C82-B975-A9B1E900CDF0}" type="pres">
      <dgm:prSet presAssocID="{47FD0E16-A809-44AC-B2BD-37C56CF3BB4F}" presName="comp" presStyleCnt="0"/>
      <dgm:spPr/>
    </dgm:pt>
    <dgm:pt modelId="{5FFEE67A-5328-453D-BB9A-87975CA19F20}" type="pres">
      <dgm:prSet presAssocID="{47FD0E16-A809-44AC-B2BD-37C56CF3BB4F}" presName="box" presStyleLbl="node1" presStyleIdx="0" presStyleCnt="3" custScaleX="75151"/>
      <dgm:spPr/>
      <dgm:t>
        <a:bodyPr/>
        <a:lstStyle/>
        <a:p>
          <a:endParaRPr lang="en-US"/>
        </a:p>
      </dgm:t>
    </dgm:pt>
    <dgm:pt modelId="{6E44FE4F-DE65-46BD-A35C-C138AB62C311}" type="pres">
      <dgm:prSet presAssocID="{47FD0E16-A809-44AC-B2BD-37C56CF3BB4F}" presName="img" presStyleLbl="fgImgPlac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F9CA9D7A-B662-4400-BF9D-4350F8C02098}" type="pres">
      <dgm:prSet presAssocID="{47FD0E16-A809-44AC-B2BD-37C56CF3BB4F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C26A1C-83CF-452D-A455-686763E78893}" type="pres">
      <dgm:prSet presAssocID="{68C12111-70EE-474A-9AB1-B955537ED185}" presName="spacer" presStyleCnt="0"/>
      <dgm:spPr/>
    </dgm:pt>
    <dgm:pt modelId="{978689DB-497A-4508-92FF-0D62298BCFDB}" type="pres">
      <dgm:prSet presAssocID="{CA62F6D1-8D4B-4357-AB13-1108EFA312BB}" presName="comp" presStyleCnt="0"/>
      <dgm:spPr/>
    </dgm:pt>
    <dgm:pt modelId="{FD3FFAB4-64E3-4B53-A042-E5951318CE26}" type="pres">
      <dgm:prSet presAssocID="{CA62F6D1-8D4B-4357-AB13-1108EFA312BB}" presName="box" presStyleLbl="node1" presStyleIdx="1" presStyleCnt="3" custScaleX="75219" custScaleY="91682"/>
      <dgm:spPr/>
      <dgm:t>
        <a:bodyPr/>
        <a:lstStyle/>
        <a:p>
          <a:endParaRPr lang="en-US"/>
        </a:p>
      </dgm:t>
    </dgm:pt>
    <dgm:pt modelId="{2E7E060F-D911-4A49-9EDA-F6ACADF46D43}" type="pres">
      <dgm:prSet presAssocID="{CA62F6D1-8D4B-4357-AB13-1108EFA312BB}" presName="img" presStyleLbl="fgImgPlace1" presStyleIdx="1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EC58D9CF-4413-4325-BD99-321A48193DCD}" type="pres">
      <dgm:prSet presAssocID="{CA62F6D1-8D4B-4357-AB13-1108EFA312BB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728C1A-DA37-4328-8C71-507068CE0AAD}" type="pres">
      <dgm:prSet presAssocID="{A558A853-7C60-40C9-955B-C0E418C87002}" presName="spacer" presStyleCnt="0"/>
      <dgm:spPr/>
    </dgm:pt>
    <dgm:pt modelId="{655FFD0F-838B-481F-86CB-67079313D640}" type="pres">
      <dgm:prSet presAssocID="{6C1A4470-B146-46A4-97BE-9808B1D58A26}" presName="comp" presStyleCnt="0"/>
      <dgm:spPr/>
    </dgm:pt>
    <dgm:pt modelId="{7E81F7EC-93E7-40B8-B051-CA3B79562E53}" type="pres">
      <dgm:prSet presAssocID="{6C1A4470-B146-46A4-97BE-9808B1D58A26}" presName="box" presStyleLbl="node1" presStyleIdx="2" presStyleCnt="3" custScaleX="74194"/>
      <dgm:spPr/>
      <dgm:t>
        <a:bodyPr/>
        <a:lstStyle/>
        <a:p>
          <a:endParaRPr lang="en-US"/>
        </a:p>
      </dgm:t>
    </dgm:pt>
    <dgm:pt modelId="{29B89239-A7C7-4E74-892A-173B5777A59C}" type="pres">
      <dgm:prSet presAssocID="{6C1A4470-B146-46A4-97BE-9808B1D58A26}" presName="img" presStyleLbl="fgImgPlace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8B8DD78C-2467-499E-8423-D450BD482A54}" type="pres">
      <dgm:prSet presAssocID="{6C1A4470-B146-46A4-97BE-9808B1D58A26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D01E66F-F4D7-415E-984D-79BF73E2C502}" type="presOf" srcId="{C847735B-DA01-44D6-9953-88DD5DF584C1}" destId="{62AC93A2-1766-4773-8F86-75468BAB3F23}" srcOrd="0" destOrd="0" presId="urn:microsoft.com/office/officeart/2005/8/layout/vList4#2"/>
    <dgm:cxn modelId="{94742AA7-884F-48DE-9BCB-6E4216336C3B}" srcId="{47FD0E16-A809-44AC-B2BD-37C56CF3BB4F}" destId="{7CD87D9C-8AD9-419F-99B3-EE4A3BEE35C9}" srcOrd="1" destOrd="0" parTransId="{D82EEBB9-9046-4DED-8DA7-DABFDFCCE2CE}" sibTransId="{30FE61E7-7EED-487B-BEDF-314684CCC343}"/>
    <dgm:cxn modelId="{12C29DE3-062E-4D0D-854D-37A9F689F8DA}" type="presOf" srcId="{CA62F6D1-8D4B-4357-AB13-1108EFA312BB}" destId="{FD3FFAB4-64E3-4B53-A042-E5951318CE26}" srcOrd="0" destOrd="0" presId="urn:microsoft.com/office/officeart/2005/8/layout/vList4#2"/>
    <dgm:cxn modelId="{5F9BCF13-C5C9-449B-9E07-D69E3BAA70C4}" type="presOf" srcId="{956DB3E9-E4F9-49B5-8A5C-0270403D5AA0}" destId="{7E81F7EC-93E7-40B8-B051-CA3B79562E53}" srcOrd="0" destOrd="2" presId="urn:microsoft.com/office/officeart/2005/8/layout/vList4#2"/>
    <dgm:cxn modelId="{6BE60CDE-7A25-48B4-9686-ED3FFEC3A0F2}" type="presOf" srcId="{8EC29CA2-2A81-485C-BA70-419EE1CBFECC}" destId="{EC58D9CF-4413-4325-BD99-321A48193DCD}" srcOrd="1" destOrd="2" presId="urn:microsoft.com/office/officeart/2005/8/layout/vList4#2"/>
    <dgm:cxn modelId="{1076A99E-5FBE-425F-A613-53B4A3785F51}" type="presOf" srcId="{8EC29CA2-2A81-485C-BA70-419EE1CBFECC}" destId="{FD3FFAB4-64E3-4B53-A042-E5951318CE26}" srcOrd="0" destOrd="2" presId="urn:microsoft.com/office/officeart/2005/8/layout/vList4#2"/>
    <dgm:cxn modelId="{18F2B22E-FA2B-4205-9C6C-C00C54967C90}" type="presOf" srcId="{CAC0C35A-5AAB-496A-A2CC-C23FDA35D23C}" destId="{8B8DD78C-2467-499E-8423-D450BD482A54}" srcOrd="1" destOrd="1" presId="urn:microsoft.com/office/officeart/2005/8/layout/vList4#2"/>
    <dgm:cxn modelId="{F077BA9F-957C-41C1-BAD3-1BBD05CBE64F}" srcId="{6C1A4470-B146-46A4-97BE-9808B1D58A26}" destId="{956DB3E9-E4F9-49B5-8A5C-0270403D5AA0}" srcOrd="1" destOrd="0" parTransId="{9DB3736B-0073-4009-B52B-B33C0B196F4D}" sibTransId="{33A96A43-8A52-406D-B89B-CB397F5B02D2}"/>
    <dgm:cxn modelId="{94F9E891-F2FE-4E70-8155-2AA927BCCBFE}" type="presOf" srcId="{EEE63A19-9E28-4BA7-A034-3F4AE21343D1}" destId="{5FFEE67A-5328-453D-BB9A-87975CA19F20}" srcOrd="0" destOrd="1" presId="urn:microsoft.com/office/officeart/2005/8/layout/vList4#2"/>
    <dgm:cxn modelId="{3215D940-2770-4094-B709-C6B60690645F}" type="presOf" srcId="{AD662A5C-9441-4CFA-B87F-CE91BE14473E}" destId="{EC58D9CF-4413-4325-BD99-321A48193DCD}" srcOrd="1" destOrd="1" presId="urn:microsoft.com/office/officeart/2005/8/layout/vList4#2"/>
    <dgm:cxn modelId="{CF1A4D0C-396B-457F-BB79-EA23D0987055}" type="presOf" srcId="{956DB3E9-E4F9-49B5-8A5C-0270403D5AA0}" destId="{8B8DD78C-2467-499E-8423-D450BD482A54}" srcOrd="1" destOrd="2" presId="urn:microsoft.com/office/officeart/2005/8/layout/vList4#2"/>
    <dgm:cxn modelId="{35A4F7B4-9753-41D5-A253-2F641D644BEB}" srcId="{6C1A4470-B146-46A4-97BE-9808B1D58A26}" destId="{CAC0C35A-5AAB-496A-A2CC-C23FDA35D23C}" srcOrd="0" destOrd="0" parTransId="{C5E7699C-C5FC-418B-AACD-8CD3523F3D49}" sibTransId="{66DC2498-4B12-4C8D-85E8-1CDF57A33DF2}"/>
    <dgm:cxn modelId="{5D54A927-9102-48C3-B055-7760FEAECDC4}" type="presOf" srcId="{CAC0C35A-5AAB-496A-A2CC-C23FDA35D23C}" destId="{7E81F7EC-93E7-40B8-B051-CA3B79562E53}" srcOrd="0" destOrd="1" presId="urn:microsoft.com/office/officeart/2005/8/layout/vList4#2"/>
    <dgm:cxn modelId="{9BC77714-C111-4980-B36A-3E0D1118722F}" srcId="{C847735B-DA01-44D6-9953-88DD5DF584C1}" destId="{CA62F6D1-8D4B-4357-AB13-1108EFA312BB}" srcOrd="1" destOrd="0" parTransId="{FE9CFDE7-AA04-40A2-BD84-6A2E2E95E7B2}" sibTransId="{A558A853-7C60-40C9-955B-C0E418C87002}"/>
    <dgm:cxn modelId="{13FB421F-30A9-48B8-BA6B-DB158521AABA}" srcId="{CA62F6D1-8D4B-4357-AB13-1108EFA312BB}" destId="{AD662A5C-9441-4CFA-B87F-CE91BE14473E}" srcOrd="0" destOrd="0" parTransId="{357E242B-836D-48F0-9518-DCF444DCACDF}" sibTransId="{B1D0D72C-957D-4BA7-BA11-191E62C116F3}"/>
    <dgm:cxn modelId="{5CCCF95E-7E44-4536-9627-1B3159EDB8AF}" type="presOf" srcId="{7CD87D9C-8AD9-419F-99B3-EE4A3BEE35C9}" destId="{F9CA9D7A-B662-4400-BF9D-4350F8C02098}" srcOrd="1" destOrd="2" presId="urn:microsoft.com/office/officeart/2005/8/layout/vList4#2"/>
    <dgm:cxn modelId="{05B3EDD4-1010-4CD8-8859-A5694B858BA8}" type="presOf" srcId="{CA62F6D1-8D4B-4357-AB13-1108EFA312BB}" destId="{EC58D9CF-4413-4325-BD99-321A48193DCD}" srcOrd="1" destOrd="0" presId="urn:microsoft.com/office/officeart/2005/8/layout/vList4#2"/>
    <dgm:cxn modelId="{B7A531C2-7411-425B-853E-367F4951405C}" type="presOf" srcId="{47FD0E16-A809-44AC-B2BD-37C56CF3BB4F}" destId="{F9CA9D7A-B662-4400-BF9D-4350F8C02098}" srcOrd="1" destOrd="0" presId="urn:microsoft.com/office/officeart/2005/8/layout/vList4#2"/>
    <dgm:cxn modelId="{E61301D6-C2CF-4798-9D81-6C606EA2F702}" type="presOf" srcId="{EEE63A19-9E28-4BA7-A034-3F4AE21343D1}" destId="{F9CA9D7A-B662-4400-BF9D-4350F8C02098}" srcOrd="1" destOrd="1" presId="urn:microsoft.com/office/officeart/2005/8/layout/vList4#2"/>
    <dgm:cxn modelId="{59BFA1C2-05A8-4122-89AE-3093F89C6BB1}" type="presOf" srcId="{7CD87D9C-8AD9-419F-99B3-EE4A3BEE35C9}" destId="{5FFEE67A-5328-453D-BB9A-87975CA19F20}" srcOrd="0" destOrd="2" presId="urn:microsoft.com/office/officeart/2005/8/layout/vList4#2"/>
    <dgm:cxn modelId="{81E982AF-E417-4613-BA55-33CB2E93B977}" type="presOf" srcId="{6C1A4470-B146-46A4-97BE-9808B1D58A26}" destId="{8B8DD78C-2467-499E-8423-D450BD482A54}" srcOrd="1" destOrd="0" presId="urn:microsoft.com/office/officeart/2005/8/layout/vList4#2"/>
    <dgm:cxn modelId="{27A25192-0284-4AFA-9DA1-50FE96A47225}" srcId="{C847735B-DA01-44D6-9953-88DD5DF584C1}" destId="{47FD0E16-A809-44AC-B2BD-37C56CF3BB4F}" srcOrd="0" destOrd="0" parTransId="{E6400B9B-E63E-43AD-AE1B-136F324E30FA}" sibTransId="{68C12111-70EE-474A-9AB1-B955537ED185}"/>
    <dgm:cxn modelId="{01070715-31C2-40D3-8FD5-77153A6FDB7A}" srcId="{C847735B-DA01-44D6-9953-88DD5DF584C1}" destId="{6C1A4470-B146-46A4-97BE-9808B1D58A26}" srcOrd="2" destOrd="0" parTransId="{B4B1B5E3-0971-4C7E-9979-6F117DF3475F}" sibTransId="{DF3C71C6-1140-42AE-B8A8-7662CE1DC3CF}"/>
    <dgm:cxn modelId="{CF668616-88F4-45E4-8949-C2A24278B56A}" srcId="{47FD0E16-A809-44AC-B2BD-37C56CF3BB4F}" destId="{EEE63A19-9E28-4BA7-A034-3F4AE21343D1}" srcOrd="0" destOrd="0" parTransId="{261B3099-FAC3-46A4-8502-ED25E4389CC7}" sibTransId="{9BCBCFFB-F578-42AE-9BED-DDBB82EF64C9}"/>
    <dgm:cxn modelId="{7A5453FC-27CF-482C-9844-4DE5B7E17C22}" type="presOf" srcId="{6C1A4470-B146-46A4-97BE-9808B1D58A26}" destId="{7E81F7EC-93E7-40B8-B051-CA3B79562E53}" srcOrd="0" destOrd="0" presId="urn:microsoft.com/office/officeart/2005/8/layout/vList4#2"/>
    <dgm:cxn modelId="{1A8BA633-A01F-45D4-A911-FA47719637D6}" type="presOf" srcId="{47FD0E16-A809-44AC-B2BD-37C56CF3BB4F}" destId="{5FFEE67A-5328-453D-BB9A-87975CA19F20}" srcOrd="0" destOrd="0" presId="urn:microsoft.com/office/officeart/2005/8/layout/vList4#2"/>
    <dgm:cxn modelId="{B1846936-E830-476C-A062-60519A0F1389}" type="presOf" srcId="{AD662A5C-9441-4CFA-B87F-CE91BE14473E}" destId="{FD3FFAB4-64E3-4B53-A042-E5951318CE26}" srcOrd="0" destOrd="1" presId="urn:microsoft.com/office/officeart/2005/8/layout/vList4#2"/>
    <dgm:cxn modelId="{F5F307A3-E563-4314-9E60-CB72B806252D}" srcId="{CA62F6D1-8D4B-4357-AB13-1108EFA312BB}" destId="{8EC29CA2-2A81-485C-BA70-419EE1CBFECC}" srcOrd="1" destOrd="0" parTransId="{DD750343-9769-44E8-AEEB-7564E3DA6D17}" sibTransId="{AD8049D9-0489-47AE-83B1-2FCF8A3AE46A}"/>
    <dgm:cxn modelId="{E22E50AE-9A41-4686-B21D-B22BCCE6E6C4}" type="presParOf" srcId="{62AC93A2-1766-4773-8F86-75468BAB3F23}" destId="{428950B5-4A4D-4C82-B975-A9B1E900CDF0}" srcOrd="0" destOrd="0" presId="urn:microsoft.com/office/officeart/2005/8/layout/vList4#2"/>
    <dgm:cxn modelId="{539D8DF2-CD4D-43D4-9E0D-CCCEE97DB34F}" type="presParOf" srcId="{428950B5-4A4D-4C82-B975-A9B1E900CDF0}" destId="{5FFEE67A-5328-453D-BB9A-87975CA19F20}" srcOrd="0" destOrd="0" presId="urn:microsoft.com/office/officeart/2005/8/layout/vList4#2"/>
    <dgm:cxn modelId="{A4B63434-4B33-4C14-ACE8-EB5CAFBFCD8F}" type="presParOf" srcId="{428950B5-4A4D-4C82-B975-A9B1E900CDF0}" destId="{6E44FE4F-DE65-46BD-A35C-C138AB62C311}" srcOrd="1" destOrd="0" presId="urn:microsoft.com/office/officeart/2005/8/layout/vList4#2"/>
    <dgm:cxn modelId="{5E2A4653-FBDD-4DFF-8E37-F59657A1AB19}" type="presParOf" srcId="{428950B5-4A4D-4C82-B975-A9B1E900CDF0}" destId="{F9CA9D7A-B662-4400-BF9D-4350F8C02098}" srcOrd="2" destOrd="0" presId="urn:microsoft.com/office/officeart/2005/8/layout/vList4#2"/>
    <dgm:cxn modelId="{3D9C6CCD-31E8-4FD2-A5B1-5E338B2068E4}" type="presParOf" srcId="{62AC93A2-1766-4773-8F86-75468BAB3F23}" destId="{1BC26A1C-83CF-452D-A455-686763E78893}" srcOrd="1" destOrd="0" presId="urn:microsoft.com/office/officeart/2005/8/layout/vList4#2"/>
    <dgm:cxn modelId="{E8CE57A5-19A1-4DDC-9749-B2FF8B31E8F7}" type="presParOf" srcId="{62AC93A2-1766-4773-8F86-75468BAB3F23}" destId="{978689DB-497A-4508-92FF-0D62298BCFDB}" srcOrd="2" destOrd="0" presId="urn:microsoft.com/office/officeart/2005/8/layout/vList4#2"/>
    <dgm:cxn modelId="{79433C89-950F-4A0D-A32F-B40C58B9F9C9}" type="presParOf" srcId="{978689DB-497A-4508-92FF-0D62298BCFDB}" destId="{FD3FFAB4-64E3-4B53-A042-E5951318CE26}" srcOrd="0" destOrd="0" presId="urn:microsoft.com/office/officeart/2005/8/layout/vList4#2"/>
    <dgm:cxn modelId="{1627BCA0-67B1-4875-9127-E5123134EA3F}" type="presParOf" srcId="{978689DB-497A-4508-92FF-0D62298BCFDB}" destId="{2E7E060F-D911-4A49-9EDA-F6ACADF46D43}" srcOrd="1" destOrd="0" presId="urn:microsoft.com/office/officeart/2005/8/layout/vList4#2"/>
    <dgm:cxn modelId="{8A62F1F6-2AB9-4E7E-9741-685FE514C40D}" type="presParOf" srcId="{978689DB-497A-4508-92FF-0D62298BCFDB}" destId="{EC58D9CF-4413-4325-BD99-321A48193DCD}" srcOrd="2" destOrd="0" presId="urn:microsoft.com/office/officeart/2005/8/layout/vList4#2"/>
    <dgm:cxn modelId="{8D8A8214-FD2F-4C67-96D0-8FA2EFA3BC55}" type="presParOf" srcId="{62AC93A2-1766-4773-8F86-75468BAB3F23}" destId="{FA728C1A-DA37-4328-8C71-507068CE0AAD}" srcOrd="3" destOrd="0" presId="urn:microsoft.com/office/officeart/2005/8/layout/vList4#2"/>
    <dgm:cxn modelId="{C670AF86-AD75-4C53-BA89-63B65C264245}" type="presParOf" srcId="{62AC93A2-1766-4773-8F86-75468BAB3F23}" destId="{655FFD0F-838B-481F-86CB-67079313D640}" srcOrd="4" destOrd="0" presId="urn:microsoft.com/office/officeart/2005/8/layout/vList4#2"/>
    <dgm:cxn modelId="{952B0642-581B-4540-B793-B494A25673F9}" type="presParOf" srcId="{655FFD0F-838B-481F-86CB-67079313D640}" destId="{7E81F7EC-93E7-40B8-B051-CA3B79562E53}" srcOrd="0" destOrd="0" presId="urn:microsoft.com/office/officeart/2005/8/layout/vList4#2"/>
    <dgm:cxn modelId="{A24B015C-4A9D-432C-8403-DE252E5A9DDC}" type="presParOf" srcId="{655FFD0F-838B-481F-86CB-67079313D640}" destId="{29B89239-A7C7-4E74-892A-173B5777A59C}" srcOrd="1" destOrd="0" presId="urn:microsoft.com/office/officeart/2005/8/layout/vList4#2"/>
    <dgm:cxn modelId="{CD6CD9E0-077A-47F6-8835-2614241BE6C3}" type="presParOf" srcId="{655FFD0F-838B-481F-86CB-67079313D640}" destId="{8B8DD78C-2467-499E-8423-D450BD482A54}" srcOrd="2" destOrd="0" presId="urn:microsoft.com/office/officeart/2005/8/layout/vList4#2"/>
  </dgm:cxnLst>
  <dgm:bg/>
  <dgm:whole/>
  <dgm:extLst>
    <a:ext uri="http://schemas.microsoft.com/office/drawing/2008/diagram">
      <dsp:dataModelExt xmlns=""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FEE67A-5328-453D-BB9A-87975CA19F20}">
      <dsp:nvSpPr>
        <dsp:cNvPr id="0" name=""/>
        <dsp:cNvSpPr/>
      </dsp:nvSpPr>
      <dsp:spPr>
        <a:xfrm>
          <a:off x="747133" y="0"/>
          <a:ext cx="3264108" cy="124669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smtClean="0"/>
            <a:t>Gaurav Sutaria </a:t>
          </a:r>
          <a:r>
            <a:rPr lang="en-US" sz="1700" kern="1200" dirty="0" smtClean="0"/>
            <a:t>(Sales &amp; Operation)</a:t>
          </a:r>
          <a:endParaRPr lang="en-US" sz="17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17+ Years of experience in retail and enterprise sales and operation</a:t>
          </a:r>
          <a:endParaRPr lang="en-US" sz="1300" kern="1200" dirty="0"/>
        </a:p>
      </dsp:txBody>
      <dsp:txXfrm>
        <a:off x="1493645" y="0"/>
        <a:ext cx="2517596" cy="1246695"/>
      </dsp:txXfrm>
    </dsp:sp>
    <dsp:sp modelId="{6E44FE4F-DE65-46BD-A35C-C138AB62C311}">
      <dsp:nvSpPr>
        <dsp:cNvPr id="0" name=""/>
        <dsp:cNvSpPr/>
      </dsp:nvSpPr>
      <dsp:spPr>
        <a:xfrm>
          <a:off x="332157" y="124669"/>
          <a:ext cx="868680" cy="99735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3FFAB4-64E3-4B53-A042-E5951318CE26}">
      <dsp:nvSpPr>
        <dsp:cNvPr id="0" name=""/>
        <dsp:cNvSpPr/>
      </dsp:nvSpPr>
      <dsp:spPr>
        <a:xfrm>
          <a:off x="744918" y="1371365"/>
          <a:ext cx="3267062" cy="114299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smtClean="0"/>
            <a:t>Taral Shah </a:t>
          </a:r>
          <a:r>
            <a:rPr lang="en-US" sz="1700" kern="1200" dirty="0" smtClean="0"/>
            <a:t>(Technology)</a:t>
          </a:r>
          <a:endParaRPr lang="en-US" sz="17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16+ Years of experience as a system architect.  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Certified AWS architect.</a:t>
          </a:r>
          <a:endParaRPr lang="en-US" sz="1300" kern="1200" dirty="0"/>
        </a:p>
      </dsp:txBody>
      <dsp:txXfrm>
        <a:off x="1492106" y="1371365"/>
        <a:ext cx="2519874" cy="1142995"/>
      </dsp:txXfrm>
    </dsp:sp>
    <dsp:sp modelId="{2E7E060F-D911-4A49-9EDA-F6ACADF46D43}">
      <dsp:nvSpPr>
        <dsp:cNvPr id="0" name=""/>
        <dsp:cNvSpPr/>
      </dsp:nvSpPr>
      <dsp:spPr>
        <a:xfrm>
          <a:off x="331419" y="1444185"/>
          <a:ext cx="868680" cy="99735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81F7EC-93E7-40B8-B051-CA3B79562E53}">
      <dsp:nvSpPr>
        <dsp:cNvPr id="0" name=""/>
        <dsp:cNvSpPr/>
      </dsp:nvSpPr>
      <dsp:spPr>
        <a:xfrm>
          <a:off x="778308" y="2639031"/>
          <a:ext cx="3222542" cy="124669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smtClean="0"/>
            <a:t>Shail Talati </a:t>
          </a:r>
          <a:r>
            <a:rPr lang="en-US" sz="1700" kern="1200" dirty="0" smtClean="0"/>
            <a:t>(Marketing)</a:t>
          </a:r>
          <a:endParaRPr lang="en-US" sz="17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Sr. Director @ </a:t>
          </a:r>
          <a:r>
            <a:rPr lang="en-US" sz="1300" kern="1200" dirty="0" err="1" smtClean="0"/>
            <a:t>Sophos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Ex- World wide marketing head for HP</a:t>
          </a:r>
          <a:endParaRPr lang="en-US" sz="1300" kern="1200" dirty="0"/>
        </a:p>
      </dsp:txBody>
      <dsp:txXfrm>
        <a:off x="1515314" y="2639031"/>
        <a:ext cx="2485536" cy="1246695"/>
      </dsp:txXfrm>
    </dsp:sp>
    <dsp:sp modelId="{29B89239-A7C7-4E74-892A-173B5777A59C}">
      <dsp:nvSpPr>
        <dsp:cNvPr id="0" name=""/>
        <dsp:cNvSpPr/>
      </dsp:nvSpPr>
      <dsp:spPr>
        <a:xfrm>
          <a:off x="342549" y="2763700"/>
          <a:ext cx="868680" cy="99735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FEE67A-5328-453D-BB9A-87975CA19F20}">
      <dsp:nvSpPr>
        <dsp:cNvPr id="0" name=""/>
        <dsp:cNvSpPr/>
      </dsp:nvSpPr>
      <dsp:spPr>
        <a:xfrm>
          <a:off x="747133" y="0"/>
          <a:ext cx="3264108" cy="124669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/>
            <a:t>Kunal Shah </a:t>
          </a:r>
          <a:r>
            <a:rPr lang="en-US" sz="1600" kern="1200" dirty="0" smtClean="0"/>
            <a:t>(Business Development &amp; Strategy)</a:t>
          </a:r>
          <a:endParaRPr lang="en-US" sz="16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Currently working with AA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There are already 3 patents registered in his name</a:t>
          </a:r>
          <a:endParaRPr lang="en-US" sz="1200" kern="1200" dirty="0"/>
        </a:p>
      </dsp:txBody>
      <dsp:txXfrm>
        <a:off x="1493645" y="0"/>
        <a:ext cx="2517596" cy="1246695"/>
      </dsp:txXfrm>
    </dsp:sp>
    <dsp:sp modelId="{6E44FE4F-DE65-46BD-A35C-C138AB62C311}">
      <dsp:nvSpPr>
        <dsp:cNvPr id="0" name=""/>
        <dsp:cNvSpPr/>
      </dsp:nvSpPr>
      <dsp:spPr>
        <a:xfrm>
          <a:off x="332157" y="124669"/>
          <a:ext cx="868680" cy="99735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3FFAB4-64E3-4B53-A042-E5951318CE26}">
      <dsp:nvSpPr>
        <dsp:cNvPr id="0" name=""/>
        <dsp:cNvSpPr/>
      </dsp:nvSpPr>
      <dsp:spPr>
        <a:xfrm>
          <a:off x="744918" y="1371365"/>
          <a:ext cx="3267062" cy="114299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/>
            <a:t>Deval Parikh </a:t>
          </a:r>
          <a:r>
            <a:rPr lang="en-US" sz="1600" kern="1200" dirty="0" smtClean="0"/>
            <a:t>(Mentor)</a:t>
          </a:r>
          <a:endParaRPr lang="en-US" sz="16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SVP Reliance </a:t>
          </a:r>
          <a:r>
            <a:rPr lang="en-US" sz="1200" kern="1200" dirty="0" err="1" smtClean="0"/>
            <a:t>Gio</a:t>
          </a:r>
          <a:r>
            <a:rPr lang="en-US" sz="1200" kern="1200" dirty="0" smtClean="0"/>
            <a:t> 4G  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Ex COO, Virgin Mobile</a:t>
          </a:r>
          <a:endParaRPr lang="en-US" sz="1200" kern="1200" dirty="0"/>
        </a:p>
      </dsp:txBody>
      <dsp:txXfrm>
        <a:off x="1492106" y="1371365"/>
        <a:ext cx="2519874" cy="1142995"/>
      </dsp:txXfrm>
    </dsp:sp>
    <dsp:sp modelId="{2E7E060F-D911-4A49-9EDA-F6ACADF46D43}">
      <dsp:nvSpPr>
        <dsp:cNvPr id="0" name=""/>
        <dsp:cNvSpPr/>
      </dsp:nvSpPr>
      <dsp:spPr>
        <a:xfrm>
          <a:off x="331419" y="1444185"/>
          <a:ext cx="868680" cy="99735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81F7EC-93E7-40B8-B051-CA3B79562E53}">
      <dsp:nvSpPr>
        <dsp:cNvPr id="0" name=""/>
        <dsp:cNvSpPr/>
      </dsp:nvSpPr>
      <dsp:spPr>
        <a:xfrm>
          <a:off x="778308" y="2639031"/>
          <a:ext cx="3222542" cy="124669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/>
            <a:t>Tanvi </a:t>
          </a:r>
          <a:r>
            <a:rPr lang="en-US" sz="1600" b="1" kern="1200" dirty="0" err="1" smtClean="0"/>
            <a:t>Rangwalal</a:t>
          </a:r>
          <a:r>
            <a:rPr lang="en-US" sz="1600" b="1" kern="1200" dirty="0" smtClean="0"/>
            <a:t> </a:t>
          </a:r>
          <a:r>
            <a:rPr lang="en-US" sz="1600" kern="1200" dirty="0" smtClean="0"/>
            <a:t>(Initial Investor)</a:t>
          </a:r>
          <a:endParaRPr lang="en-US" sz="16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Angel Investor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Director - </a:t>
          </a:r>
          <a:r>
            <a:rPr lang="en-US" sz="1200" kern="1200" dirty="0" err="1" smtClean="0"/>
            <a:t>iAccelerator</a:t>
          </a:r>
          <a:r>
            <a:rPr lang="en-US" sz="1200" kern="1200" dirty="0" smtClean="0"/>
            <a:t> &amp; ICT Initiatives</a:t>
          </a:r>
          <a:endParaRPr lang="en-US" sz="1200" kern="1200" dirty="0"/>
        </a:p>
      </dsp:txBody>
      <dsp:txXfrm>
        <a:off x="1515314" y="2639031"/>
        <a:ext cx="2485536" cy="1246695"/>
      </dsp:txXfrm>
    </dsp:sp>
    <dsp:sp modelId="{29B89239-A7C7-4E74-892A-173B5777A59C}">
      <dsp:nvSpPr>
        <dsp:cNvPr id="0" name=""/>
        <dsp:cNvSpPr/>
      </dsp:nvSpPr>
      <dsp:spPr>
        <a:xfrm>
          <a:off x="342549" y="2763700"/>
          <a:ext cx="868680" cy="99735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#2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C808AE-90C2-471E-B007-13184DF574D9}" type="datetimeFigureOut">
              <a:rPr lang="en-IN" smtClean="0"/>
              <a:pPr/>
              <a:t>20-11-2015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5AD89E-8080-426B-A430-19B878FE6310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16573372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diagramLayout" Target="../diagrams/layout1.xml"/><Relationship Id="rId7" Type="http://schemas.openxmlformats.org/officeDocument/2006/relationships/diagramLayout" Target="../diagrams/layout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2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microsoft.com/office/2007/relationships/diagramDrawing" Target="../diagrams/drawing1.xml"/><Relationship Id="rId4" Type="http://schemas.openxmlformats.org/officeDocument/2006/relationships/diagramQuickStyle" Target="../diagrams/quickStyle1.xml"/><Relationship Id="rId9" Type="http://schemas.openxmlformats.org/officeDocument/2006/relationships/diagramColors" Target="../diagrams/colors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63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0" y="399871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b="1" dirty="0" smtClean="0">
                <a:solidFill>
                  <a:srgbClr val="C00000"/>
                </a:solidFill>
              </a:rPr>
              <a:t>Discover, Interact, Share, Buy from your local favorite brands.</a:t>
            </a:r>
            <a:br>
              <a:rPr lang="en-US" b="1" dirty="0" smtClean="0">
                <a:solidFill>
                  <a:srgbClr val="C00000"/>
                </a:solidFill>
              </a:rPr>
            </a:br>
            <a:r>
              <a:rPr lang="en-US" b="1" dirty="0" smtClean="0">
                <a:solidFill>
                  <a:srgbClr val="C00000"/>
                </a:solidFill>
              </a:rPr>
              <a:t/>
            </a:r>
            <a:br>
              <a:rPr lang="en-US" b="1" dirty="0" smtClean="0">
                <a:solidFill>
                  <a:srgbClr val="C00000"/>
                </a:solidFill>
              </a:rPr>
            </a:br>
            <a:r>
              <a:rPr lang="en-US" b="1" dirty="0" smtClean="0">
                <a:solidFill>
                  <a:srgbClr val="C00000"/>
                </a:solidFill>
              </a:rPr>
              <a:t>At a virtual market place on your mobile.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5791200"/>
            <a:ext cx="9144000" cy="1066800"/>
          </a:xfrm>
          <a:prstGeom prst="rect">
            <a:avLst/>
          </a:prstGeom>
          <a:solidFill>
            <a:srgbClr val="FF33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5" name="Group 14"/>
          <p:cNvGrpSpPr/>
          <p:nvPr/>
        </p:nvGrpSpPr>
        <p:grpSpPr>
          <a:xfrm>
            <a:off x="228600" y="5943600"/>
            <a:ext cx="838200" cy="838200"/>
            <a:chOff x="6608885" y="-1870490"/>
            <a:chExt cx="1371600" cy="1371600"/>
          </a:xfrm>
        </p:grpSpPr>
        <p:sp>
          <p:nvSpPr>
            <p:cNvPr id="16" name="Rounded Rectangle 15"/>
            <p:cNvSpPr/>
            <p:nvPr/>
          </p:nvSpPr>
          <p:spPr>
            <a:xfrm>
              <a:off x="6608885" y="-1870490"/>
              <a:ext cx="1371600" cy="137160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08885" y="-1870490"/>
              <a:ext cx="1371600" cy="1371600"/>
            </a:xfrm>
            <a:prstGeom prst="rect">
              <a:avLst/>
            </a:prstGeom>
          </p:spPr>
        </p:pic>
      </p:grpSp>
      <p:sp>
        <p:nvSpPr>
          <p:cNvPr id="18" name="Rectangle 17"/>
          <p:cNvSpPr/>
          <p:nvPr/>
        </p:nvSpPr>
        <p:spPr>
          <a:xfrm>
            <a:off x="1447800" y="5867400"/>
            <a:ext cx="261802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0" dirty="0" smtClean="0">
                <a:latin typeface="Impact" pitchFamily="34" charset="0"/>
                <a:cs typeface="Century Gothic"/>
              </a:rPr>
              <a:t>OneHop</a:t>
            </a:r>
            <a:endParaRPr lang="en-US" sz="6000" dirty="0">
              <a:latin typeface="Impact" pitchFamily="34" charset="0"/>
              <a:cs typeface="Century Gothic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114800" y="5950803"/>
            <a:ext cx="4953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- Your Social Shop</a:t>
            </a:r>
            <a:endParaRPr lang="en-US" sz="4800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thinkandstart.com/assets/smartcamp-742x28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52400"/>
            <a:ext cx="8839200" cy="37338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6200" y="3124200"/>
            <a:ext cx="88392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dirty="0" smtClean="0">
              <a:latin typeface="Baskerville Old Face" pitchFamily="18" charset="0"/>
            </a:endParaRPr>
          </a:p>
          <a:p>
            <a:endParaRPr lang="en-IN" dirty="0">
              <a:latin typeface="Baskerville Old Face" pitchFamily="18" charset="0"/>
            </a:endParaRPr>
          </a:p>
          <a:p>
            <a:pPr algn="ctr"/>
            <a:endParaRPr lang="en-IN" sz="3200" dirty="0" smtClean="0">
              <a:latin typeface="Baskerville Old Face" pitchFamily="18" charset="0"/>
            </a:endParaRPr>
          </a:p>
          <a:p>
            <a:pPr algn="ctr"/>
            <a:r>
              <a:rPr lang="en-IN" sz="3200" dirty="0" smtClean="0">
                <a:latin typeface="Baskerville Old Face" pitchFamily="18" charset="0"/>
              </a:rPr>
              <a:t>OneHop has been recognised as one of the ‘Top 5 Start-ups of Gujarat’ by IBM in their IBM </a:t>
            </a:r>
            <a:r>
              <a:rPr lang="en-IN" sz="3200" dirty="0" err="1" smtClean="0">
                <a:latin typeface="Baskerville Old Face" pitchFamily="18" charset="0"/>
              </a:rPr>
              <a:t>SmartCamp</a:t>
            </a:r>
            <a:r>
              <a:rPr lang="en-IN" sz="3200" dirty="0" smtClean="0">
                <a:latin typeface="Baskerville Old Face" pitchFamily="18" charset="0"/>
              </a:rPr>
              <a:t> 2015</a:t>
            </a:r>
          </a:p>
          <a:p>
            <a:endParaRPr lang="en-IN" dirty="0">
              <a:latin typeface="Baskerville Old Face" pitchFamily="18" charset="0"/>
            </a:endParaRPr>
          </a:p>
          <a:p>
            <a:endParaRPr lang="en-IN" dirty="0" smtClean="0">
              <a:latin typeface="Baskerville Old Face" pitchFamily="18" charset="0"/>
            </a:endParaRPr>
          </a:p>
          <a:p>
            <a:endParaRPr lang="en-IN" dirty="0">
              <a:latin typeface="Baskerville Old Face" pitchFamily="18" charset="0"/>
            </a:endParaRPr>
          </a:p>
          <a:p>
            <a:endParaRPr lang="en-IN" dirty="0"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914789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ciieindia.org/images/CIIE_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99" y="304800"/>
            <a:ext cx="8693986" cy="369911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06099" y="4648200"/>
            <a:ext cx="848070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3200" dirty="0" smtClean="0">
                <a:latin typeface="Baskerville Old Face" pitchFamily="18" charset="0"/>
              </a:rPr>
              <a:t>OneHop is the fastest growing start-up in Ahmedabad and is affiliated with </a:t>
            </a:r>
            <a:r>
              <a:rPr lang="en-IN" sz="3200" dirty="0">
                <a:latin typeface="Baskerville Old Face" pitchFamily="18" charset="0"/>
              </a:rPr>
              <a:t>Centre for Innovation Incubation and Entrepreneurship (CIIE), IIM </a:t>
            </a:r>
            <a:r>
              <a:rPr lang="en-IN" sz="3200" dirty="0" smtClean="0">
                <a:latin typeface="Baskerville Old Face" pitchFamily="18" charset="0"/>
              </a:rPr>
              <a:t>Ahmedabad and IIT, </a:t>
            </a:r>
            <a:r>
              <a:rPr lang="en-IN" sz="3200" dirty="0" err="1" smtClean="0">
                <a:latin typeface="Baskerville Old Face" pitchFamily="18" charset="0"/>
              </a:rPr>
              <a:t>Gandhinagar</a:t>
            </a:r>
            <a:endParaRPr lang="en-IN" sz="3200" dirty="0"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391015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Diagram 9"/>
          <p:cNvGraphicFramePr/>
          <p:nvPr/>
        </p:nvGraphicFramePr>
        <p:xfrm>
          <a:off x="304800" y="1905000"/>
          <a:ext cx="4343400" cy="3886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2" name="Diagram 11"/>
          <p:cNvGraphicFramePr/>
          <p:nvPr/>
        </p:nvGraphicFramePr>
        <p:xfrm>
          <a:off x="4495800" y="1905000"/>
          <a:ext cx="4343400" cy="3886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609600" y="381000"/>
            <a:ext cx="7848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4400" dirty="0" smtClean="0">
                <a:latin typeface="Baskerville Old Face" pitchFamily="18" charset="0"/>
              </a:rPr>
              <a:t>The team behind </a:t>
            </a:r>
            <a:r>
              <a:rPr lang="en-IN" sz="4400" dirty="0" err="1" smtClean="0">
                <a:latin typeface="Baskerville Old Face" pitchFamily="18" charset="0"/>
              </a:rPr>
              <a:t>OneHop</a:t>
            </a:r>
            <a:endParaRPr lang="en-IN" sz="4400" dirty="0">
              <a:latin typeface="Baskerville Old Face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720</TotalTime>
  <Words>175</Words>
  <Application>Microsoft Office PowerPoint</Application>
  <PresentationFormat>On-screen Show (4:3)</PresentationFormat>
  <Paragraphs>28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Slide 1</vt:lpstr>
      <vt:lpstr>Slide 2</vt:lpstr>
      <vt:lpstr>Slide 3</vt:lpstr>
      <vt:lpstr>Slide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Harshil Shah</dc:creator>
  <cp:lastModifiedBy>gauravbhai</cp:lastModifiedBy>
  <cp:revision>21</cp:revision>
  <dcterms:created xsi:type="dcterms:W3CDTF">2006-08-16T00:00:00Z</dcterms:created>
  <dcterms:modified xsi:type="dcterms:W3CDTF">2015-11-20T05:40:49Z</dcterms:modified>
</cp:coreProperties>
</file>